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66337079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5734262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8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ночью небольшой дождь, гроза. Ветер юго-восточный 9-14, днем порывы 15-20 м/с. Температура воздуха ночью 17-19, днем 28-30 тепла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endParaRPr lang="ru-RU" sz="11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indent="180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</a:t>
            </a: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indent="108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восточный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7-12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14-16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Оспанова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40580</TotalTime>
  <Words>603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6944</cp:revision>
  <cp:lastPrinted>2021-07-01T03:56:27Z</cp:lastPrinted>
  <dcterms:created xsi:type="dcterms:W3CDTF">2018-03-27T06:03:00Z</dcterms:created>
  <dcterms:modified xsi:type="dcterms:W3CDTF">2026-05-15T07:33:29Z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